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498" autoAdjust="0"/>
    <p:restoredTop sz="94660"/>
  </p:normalViewPr>
  <p:slideViewPr>
    <p:cSldViewPr>
      <p:cViewPr>
        <p:scale>
          <a:sx n="100" d="100"/>
          <a:sy n="100" d="100"/>
        </p:scale>
        <p:origin x="-64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4CCD7-4F85-429F-B82F-66163413F41D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7169F-2A5E-4859-A932-9542FA75F26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319FB-9373-4986-9EA7-A17BEEF94EC1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BFAEB-F9BD-464B-92FD-30E4BC07B4C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9CEAE-DDBA-46F4-AC71-7BADD08DC070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2885C-D39A-4B08-829C-BE532053801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8008D-4F30-4B5C-8DE0-62421B63EDBC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9E11-C9C2-4793-9B69-E9447E60B74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3740B-14FA-453A-B71D-4B561A04582F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CAEC0-6307-45E0-ABF1-C7DBF82ED7D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838A7-C100-409B-BDBB-F863B321E066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5B557-A672-43E8-98F3-7E6F8C03A0C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6264-2A53-4F07-832C-E88EE904185C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8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9CE0B-FE5F-4CE3-8EB6-23C4E4CBB78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CA195-D4C9-4C23-B852-3F9A94204286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4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9E423-2BE2-4CA9-81BC-5708F914FAB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A01EA-549E-4916-BAF8-A566644F8938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3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1CBD5-A445-4FE6-91B1-E6B762AB02C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49B9E-142B-4334-946D-9D5A198347CC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CCEAD-2A6C-473C-92D1-CBF2726C99A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5C59D-FE32-4ED3-AD51-44E260736D58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6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5DEAA-9325-4869-ABE8-1531620DAEA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Контейнер за заглавие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Щракнете, за да редактирате стила на заглавието в образеца</a:t>
            </a:r>
          </a:p>
        </p:txBody>
      </p:sp>
      <p:sp>
        <p:nvSpPr>
          <p:cNvPr id="1027" name="Текстов контейне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7EC73E-6636-4F2B-84FE-31B775DB267D}" type="datetimeFigureOut">
              <a:rPr lang="bg-BG"/>
              <a:pPr>
                <a:defRPr/>
              </a:pPr>
              <a:t>8.10.2013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40FE0A-4BDD-4809-87B6-8D5501E6727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smtClean="0"/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13315" name="Picture 4" descr="regularp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-1765300" y="404813"/>
            <a:ext cx="12606338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g-BG" sz="3200">
                <a:solidFill>
                  <a:schemeClr val="bg1"/>
                </a:solidFill>
              </a:rPr>
              <a:t>ПЕТКО ДИМИТРОВ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/>
            </a:r>
            <a:br>
              <a:rPr lang="bg-BG" sz="3200">
                <a:solidFill>
                  <a:schemeClr val="bg1"/>
                </a:solidFill>
              </a:rPr>
            </a:br>
            <a:r>
              <a:rPr lang="bg-BG" sz="3200">
                <a:solidFill>
                  <a:schemeClr val="bg1"/>
                </a:solidFill>
              </a:rPr>
              <a:t> ЗАМЕСТНИК-ПРЕДСЕДАТЕЛ НА 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 КОНФЕДЕРАЦИЯТА НА РАБОТОДАТЕЛИТЕ И ИНДУСТРИАЛЦИТЕ В БЪЛГАРИЯ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ПРЕДСЕДАТЕЛ НА НАЦИОНАЛНИЯ СЪВЕТ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НА МЕЖДУНАРОДНАТА ТЪРГОВСКА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КАМАРА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smtClean="0"/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14339" name="Picture 4" descr="regularp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-1765300" y="188913"/>
            <a:ext cx="126063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g-BG" sz="3200">
                <a:solidFill>
                  <a:schemeClr val="bg1"/>
                </a:solidFill>
              </a:rPr>
              <a:t>КОНТРОЛ НА ЕВРОПЕЙСКИТЕ ФОНДОВЕ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 ОТ ГЛЕДНА ТОЧКА НА РАБОТОДАТЕЛИТЕ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endParaRPr lang="bg-BG" sz="3200">
              <a:solidFill>
                <a:schemeClr val="bg1"/>
              </a:solidFill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250825" y="1412875"/>
            <a:ext cx="9090025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КРИБ, МТК – КАКВО СЕ СЛУЧИ, КАКВО ОЧАКВАМЕ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ИНИЦИАТИВА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dirty="0">
                <a:solidFill>
                  <a:schemeClr val="bg1"/>
                </a:solidFill>
              </a:rPr>
              <a:t>–</a:t>
            </a:r>
            <a:r>
              <a:rPr lang="en-US" dirty="0"/>
              <a:t> 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РЕГИОНАЛНА</a:t>
            </a:r>
            <a:r>
              <a:rPr lang="bg-BG" sz="2400" dirty="0">
                <a:solidFill>
                  <a:schemeClr val="bg1"/>
                </a:solidFill>
              </a:rPr>
              <a:t>, МЕСТНА, НА ПАРЧЕ, 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    STAKEHOLDERS</a:t>
            </a:r>
            <a:endParaRPr lang="bg-BG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КОХЕЗИЯ, РЕАЛЕН СЕКТОР, БЕЗРАБОТИЦА, 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bg-BG" sz="2400" dirty="0">
                <a:solidFill>
                  <a:schemeClr val="bg1"/>
                </a:solidFill>
              </a:rPr>
              <a:t>ОБЩ ПАЗАР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ПОДКРЕПА ЗА ВЪЗЛОЖИТЕЛИТЕ – ЗОП, ПМС 69,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bg-BG" sz="2400" dirty="0">
                <a:solidFill>
                  <a:schemeClr val="bg1"/>
                </a:solidFill>
              </a:rPr>
              <a:t>КОРЕКЦИИ, КОНСУЛТАНТИ, </a:t>
            </a:r>
            <a:r>
              <a:rPr lang="bg-BG" sz="2400" dirty="0">
                <a:solidFill>
                  <a:schemeClr val="bg1"/>
                </a:solidFill>
              </a:rPr>
              <a:t>КОМПЕТЕНТНИ ЕКИПИ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accent2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НОВ ПРОГРАМЕН ПЕРИОД – ТЕСТ ПРЕЗ ПЧП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bg-BG" sz="2400" dirty="0">
                <a:solidFill>
                  <a:schemeClr val="bg1"/>
                </a:solidFill>
              </a:rPr>
              <a:t>И БАНКИТЕ, </a:t>
            </a:r>
            <a:r>
              <a:rPr lang="bg-BG" sz="2400" dirty="0">
                <a:solidFill>
                  <a:schemeClr val="bg1"/>
                </a:solidFill>
              </a:rPr>
              <a:t>НАЦИОНАЛНИ И РЕГИОНАЛНИ </a:t>
            </a:r>
          </a:p>
          <a:p>
            <a:pPr>
              <a:buFont typeface="Wingdings" pitchFamily="2" charset="2"/>
              <a:buNone/>
            </a:pPr>
            <a:r>
              <a:rPr lang="bg-BG" sz="2400" dirty="0">
                <a:solidFill>
                  <a:schemeClr val="bg1"/>
                </a:solidFill>
              </a:rPr>
              <a:t>    ГАРАНЦИОННИ ФОНДОВЕ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smtClean="0"/>
          </a:p>
        </p:txBody>
      </p:sp>
      <p:pic>
        <p:nvPicPr>
          <p:cNvPr id="15363" name="Picture 4" descr="regularp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-1692275" y="188913"/>
            <a:ext cx="126063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g-BG" sz="3200">
                <a:solidFill>
                  <a:schemeClr val="bg1"/>
                </a:solidFill>
              </a:rPr>
              <a:t>КОНТРОЛ НА ЕВРОПЕЙСКИТЕ ФОНДОВЕ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r>
              <a:rPr lang="bg-BG" sz="3200">
                <a:solidFill>
                  <a:schemeClr val="bg1"/>
                </a:solidFill>
              </a:rPr>
              <a:t> ОТ ГЛЕДНА ТОЧКА НА РАБОТОДАТЕЛИТЕ</a:t>
            </a:r>
            <a:endParaRPr lang="en-US" sz="3200">
              <a:solidFill>
                <a:schemeClr val="bg1"/>
              </a:solidFill>
            </a:endParaRPr>
          </a:p>
          <a:p>
            <a:pPr algn="ctr"/>
            <a:endParaRPr lang="bg-BG" sz="3200">
              <a:solidFill>
                <a:schemeClr val="bg1"/>
              </a:solidFill>
            </a:endParaRP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107950" y="1412875"/>
            <a:ext cx="8856663" cy="398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ОЦЕНКА НА РЕЗУЛТАТИТЕ И ВЪЗДЕЙСТВИЕТО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ОПРЕДЕЛЯНЕТО НА ИНДИКАТОРИ - КАТО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   ИНСТРУМЕНТИ ЗА УПРАВЛЕНИЕ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ПО-ТЯСНО ХАРМОНИЗИРАНЕ НА НОРМАТИВНАТА</a:t>
            </a:r>
          </a:p>
          <a:p>
            <a:pPr>
              <a:buFont typeface="Wingdings" pitchFamily="2" charset="2"/>
              <a:buNone/>
            </a:pPr>
            <a:r>
              <a:rPr lang="bg-BG" sz="2400" dirty="0">
                <a:solidFill>
                  <a:schemeClr val="bg1"/>
                </a:solidFill>
              </a:rPr>
              <a:t>    РАМКА В СФЕРАТА НА ПУБЛИЧНОТО ВЪЗЛАГАНЕ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ПИЛОТНОТО ТЕСТВАНЕ НА ИНТЕГРИРАНИ МЕРКИ</a:t>
            </a:r>
          </a:p>
          <a:p>
            <a:pPr>
              <a:buFont typeface="Wingdings" pitchFamily="2" charset="2"/>
              <a:buNone/>
            </a:pPr>
            <a:endParaRPr lang="en-US" sz="8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bg-BG" sz="2400" dirty="0">
                <a:solidFill>
                  <a:schemeClr val="bg1"/>
                </a:solidFill>
              </a:rPr>
              <a:t>ОЦЕНКА НА РИСКА И ПО-СТРИКТЕН КОНТРОЛ НА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bg-BG" sz="2400" dirty="0">
                <a:solidFill>
                  <a:schemeClr val="bg1"/>
                </a:solidFill>
              </a:rPr>
              <a:t>    ВСИЧКИ ЕТАПИ – </a:t>
            </a:r>
            <a:r>
              <a:rPr lang="bg-BG" sz="2400" dirty="0">
                <a:solidFill>
                  <a:schemeClr val="bg1"/>
                </a:solidFill>
              </a:rPr>
              <a:t>КВАНТИФИЦИРАНЕ </a:t>
            </a:r>
            <a:r>
              <a:rPr lang="bg-BG" sz="2400" dirty="0" smtClean="0">
                <a:solidFill>
                  <a:schemeClr val="bg1"/>
                </a:solidFill>
              </a:rPr>
              <a:t>ВЛИЯНИЕТО, ФИНАНСОВО-ИКОНОМИЧЕСКИ </a:t>
            </a:r>
            <a:r>
              <a:rPr lang="bg-BG" sz="2400" dirty="0">
                <a:solidFill>
                  <a:schemeClr val="bg1"/>
                </a:solidFill>
              </a:rPr>
              <a:t>МОДЕЛИ  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142</Words>
  <Application>Microsoft Office PowerPoint</Application>
  <PresentationFormat>Презентация на цял екран 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Office тема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Stoyan</dc:creator>
  <cp:lastModifiedBy>Stoyan</cp:lastModifiedBy>
  <cp:revision>21</cp:revision>
  <dcterms:created xsi:type="dcterms:W3CDTF">2013-09-10T07:55:55Z</dcterms:created>
  <dcterms:modified xsi:type="dcterms:W3CDTF">2013-10-08T05:23:35Z</dcterms:modified>
</cp:coreProperties>
</file>